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1"/>
  </p:notesMasterIdLst>
  <p:sldIdLst>
    <p:sldId id="257" r:id="rId2"/>
    <p:sldId id="258" r:id="rId3"/>
    <p:sldId id="259" r:id="rId4"/>
    <p:sldId id="261" r:id="rId5"/>
    <p:sldId id="262" r:id="rId6"/>
    <p:sldId id="263" r:id="rId7"/>
    <p:sldId id="260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8" autoAdjust="0"/>
    <p:restoredTop sz="93581"/>
  </p:normalViewPr>
  <p:slideViewPr>
    <p:cSldViewPr snapToGrid="0">
      <p:cViewPr varScale="1">
        <p:scale>
          <a:sx n="146" d="100"/>
          <a:sy n="146" d="100"/>
        </p:scale>
        <p:origin x="6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58FAA-7A7D-4B2E-8A80-1C19FD21BFFE}" type="datetimeFigureOut">
              <a:rPr lang="it-IT" smtClean="0"/>
              <a:t>12/05/25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234B3-8B26-44C7-B1D4-36FF22950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48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234B3-8B26-44C7-B1D4-36FF22950F3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693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67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2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9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908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39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17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33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6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9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7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8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201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7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4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1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42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7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59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17/06/relationships/model3d" Target="../media/model3d2.glb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3FF2B8-65F4-FA8A-B3F6-CEFFFE399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7980" y="797885"/>
            <a:ext cx="5242560" cy="2029135"/>
          </a:xfrm>
        </p:spPr>
        <p:txBody>
          <a:bodyPr>
            <a:normAutofit/>
          </a:bodyPr>
          <a:lstStyle/>
          <a:p>
            <a:r>
              <a:rPr lang="it-IT" sz="8000" dirty="0">
                <a:solidFill>
                  <a:srgbClr val="FF0000"/>
                </a:solidFill>
              </a:rPr>
              <a:t>I pesci</a:t>
            </a:r>
            <a:br>
              <a:rPr lang="it-IT" dirty="0">
                <a:solidFill>
                  <a:srgbClr val="FF0000"/>
                </a:solidFill>
              </a:rPr>
            </a:br>
            <a:endParaRPr lang="it-IT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Scuola di pesci">
                <a:extLst>
                  <a:ext uri="{FF2B5EF4-FFF2-40B4-BE49-F238E27FC236}">
                    <a16:creationId xmlns:a16="http://schemas.microsoft.com/office/drawing/2014/main" id="{B808D148-CB61-03BE-E169-1AA5AD48EBD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39845395"/>
                  </p:ext>
                </p:extLst>
              </p:nvPr>
            </p:nvGraphicFramePr>
            <p:xfrm>
              <a:off x="8113924" y="250810"/>
              <a:ext cx="3903905" cy="138640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903905" cy="1386401"/>
                    </a:xfrm>
                    <a:prstGeom prst="rect">
                      <a:avLst/>
                    </a:prstGeom>
                  </am3d:spPr>
                  <am3d:camera>
                    <am3d:pos x="0" y="0" z="596157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474" d="1000000"/>
                    <am3d:preTrans dx="-4262210" dy="-7210043" dz="5498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40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Scuola di pesci">
                <a:extLst>
                  <a:ext uri="{FF2B5EF4-FFF2-40B4-BE49-F238E27FC236}">
                    <a16:creationId xmlns:a16="http://schemas.microsoft.com/office/drawing/2014/main" id="{B808D148-CB61-03BE-E169-1AA5AD48EB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13924" y="250810"/>
                <a:ext cx="3903905" cy="1386401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BEFBF363-475D-39B0-08E8-1828F2A37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241" y="2931007"/>
            <a:ext cx="7452360" cy="3406140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0" name="Modello 3D 9" descr="Squalo pinna bianca oceanico">
                <a:extLst>
                  <a:ext uri="{FF2B5EF4-FFF2-40B4-BE49-F238E27FC236}">
                    <a16:creationId xmlns:a16="http://schemas.microsoft.com/office/drawing/2014/main" id="{5FAAFD47-0345-9C2F-292B-851333DEF8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72818460"/>
                  </p:ext>
                </p:extLst>
              </p:nvPr>
            </p:nvGraphicFramePr>
            <p:xfrm>
              <a:off x="478680" y="904523"/>
              <a:ext cx="3599397" cy="156164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599397" cy="1561642"/>
                    </a:xfrm>
                    <a:prstGeom prst="rect">
                      <a:avLst/>
                    </a:prstGeom>
                  </am3d:spPr>
                  <am3d:camera>
                    <am3d:pos x="0" y="0" z="549073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-28" dy="-6470955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194902" ay="2293487" az="12067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161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0" name="Modello 3D 9" descr="Squalo pinna bianca oceanico">
                <a:extLst>
                  <a:ext uri="{FF2B5EF4-FFF2-40B4-BE49-F238E27FC236}">
                    <a16:creationId xmlns:a16="http://schemas.microsoft.com/office/drawing/2014/main" id="{5FAAFD47-0345-9C2F-292B-851333DEF8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8680" y="904523"/>
                <a:ext cx="3599397" cy="15616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94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409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F8943A-7227-A2C7-F2B3-18ED0A062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Le parti dei pesci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9F9845-BAD7-302B-8B90-36301F2DE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it-IT" sz="2000" dirty="0"/>
              <a:t>Branchie</a:t>
            </a:r>
          </a:p>
          <a:p>
            <a:pPr marL="342900" indent="-342900" algn="l">
              <a:buFontTx/>
              <a:buChar char="-"/>
            </a:pPr>
            <a:r>
              <a:rPr lang="it-IT" sz="2000" dirty="0"/>
              <a:t>Pinne dorsali e pettorali</a:t>
            </a:r>
          </a:p>
          <a:p>
            <a:pPr marL="342900" indent="-342900" algn="l">
              <a:buFontTx/>
              <a:buChar char="-"/>
            </a:pPr>
            <a:r>
              <a:rPr lang="it-IT" sz="2000" dirty="0"/>
              <a:t>Coda</a:t>
            </a:r>
          </a:p>
          <a:p>
            <a:pPr marL="342900" indent="-342900" algn="l">
              <a:buFontTx/>
              <a:buChar char="-"/>
            </a:pPr>
            <a:r>
              <a:rPr lang="it-IT" sz="2000" dirty="0"/>
              <a:t>squame</a:t>
            </a:r>
          </a:p>
        </p:txBody>
      </p:sp>
      <p:pic>
        <p:nvPicPr>
          <p:cNvPr id="1026" name="Picture 2" descr="Pesci colorati: ecco i 13 più popolari tra cui scegliere - acquaportal">
            <a:extLst>
              <a:ext uri="{FF2B5EF4-FFF2-40B4-BE49-F238E27FC236}">
                <a16:creationId xmlns:a16="http://schemas.microsoft.com/office/drawing/2014/main" id="{DE637F3A-4A5E-572B-80CE-BF07B06D12C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51" y="785552"/>
            <a:ext cx="6783185" cy="528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Content="1" isInverted="1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42980F-ACD1-9B32-A1F5-CD4104BC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branchie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5D50D9F-1C1D-DA05-E0A2-A9BAFBCEA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000" dirty="0"/>
              <a:t>Le branchie sono necessarie per respirare. Agiscono come dei filtri che trattengono l’ossigeno presente nell’acqua.</a:t>
            </a:r>
          </a:p>
        </p:txBody>
      </p:sp>
      <p:pic>
        <p:nvPicPr>
          <p:cNvPr id="2052" name="Picture 4" descr="Pesci – CorticelliBlog">
            <a:extLst>
              <a:ext uri="{FF2B5EF4-FFF2-40B4-BE49-F238E27FC236}">
                <a16:creationId xmlns:a16="http://schemas.microsoft.com/office/drawing/2014/main" id="{CBA3C22C-6F0A-92B9-BE2C-60D9480DDFD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29" y="2262691"/>
            <a:ext cx="5163480" cy="38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7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14:prism isContent="1" isInverted="1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EC9064-3C60-70F8-6611-F8BB9987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coda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646385-19F6-D265-F169-3FFEE7D52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75" y="2645975"/>
            <a:ext cx="3935689" cy="3158348"/>
          </a:xfrm>
        </p:spPr>
        <p:txBody>
          <a:bodyPr>
            <a:normAutofit/>
          </a:bodyPr>
          <a:lstStyle/>
          <a:p>
            <a:pPr algn="l"/>
            <a:r>
              <a:rPr lang="it-IT" sz="2000" dirty="0"/>
              <a:t>La coda serve a dare la spinta.</a:t>
            </a:r>
          </a:p>
        </p:txBody>
      </p:sp>
      <p:pic>
        <p:nvPicPr>
          <p:cNvPr id="4098" name="Picture 2" descr="Pinna caudale - Wikipedia">
            <a:extLst>
              <a:ext uri="{FF2B5EF4-FFF2-40B4-BE49-F238E27FC236}">
                <a16:creationId xmlns:a16="http://schemas.microsoft.com/office/drawing/2014/main" id="{4D6BFB58-8DAF-7098-632D-A312933CDA8C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48" y="1539894"/>
            <a:ext cx="4904509" cy="426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3B8612-8062-6A08-DC16-4736B460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squame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DA1BA1-0364-3F3A-22DC-3388F362A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000" dirty="0"/>
              <a:t>Le squame conferiscono protezione del pesce, mantenendo la necessaria elasticità dei movimenti.</a:t>
            </a:r>
          </a:p>
        </p:txBody>
      </p:sp>
      <p:pic>
        <p:nvPicPr>
          <p:cNvPr id="1026" name="Picture 2" descr="Come sono fatti. (2) - Ponza Racconta">
            <a:extLst>
              <a:ext uri="{FF2B5EF4-FFF2-40B4-BE49-F238E27FC236}">
                <a16:creationId xmlns:a16="http://schemas.microsoft.com/office/drawing/2014/main" id="{137B58DC-C567-674B-FB77-7F15D26C55A7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038" y="1554480"/>
            <a:ext cx="6084955" cy="43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1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Content="1" isInverted="1"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C70E1D-C253-7979-602F-0728AAE6C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297" y="1322212"/>
            <a:ext cx="4032070" cy="3158348"/>
          </a:xfrm>
        </p:spPr>
        <p:txBody>
          <a:bodyPr>
            <a:normAutofit/>
          </a:bodyPr>
          <a:lstStyle/>
          <a:p>
            <a:pPr algn="l"/>
            <a:r>
              <a:rPr lang="it-IT" sz="2000" dirty="0"/>
              <a:t>I pesci sono:</a:t>
            </a:r>
          </a:p>
          <a:p>
            <a:pPr algn="l"/>
            <a:r>
              <a:rPr lang="it-IT" sz="2000" dirty="0">
                <a:solidFill>
                  <a:srgbClr val="FF0000"/>
                </a:solidFill>
              </a:rPr>
              <a:t>-carnivori </a:t>
            </a:r>
            <a:r>
              <a:rPr lang="it-IT" sz="2000" dirty="0"/>
              <a:t>(mangiano altri pesci);</a:t>
            </a:r>
          </a:p>
          <a:p>
            <a:pPr algn="l"/>
            <a:r>
              <a:rPr lang="it-IT" sz="2000" dirty="0">
                <a:solidFill>
                  <a:srgbClr val="FF0000"/>
                </a:solidFill>
              </a:rPr>
              <a:t>-erbivori </a:t>
            </a:r>
            <a:r>
              <a:rPr lang="it-IT" sz="2000" dirty="0"/>
              <a:t>(mangiano alghe e altre piante acquatiche);</a:t>
            </a:r>
          </a:p>
          <a:p>
            <a:pPr algn="l"/>
            <a:r>
              <a:rPr lang="it-IT" sz="2000" dirty="0">
                <a:solidFill>
                  <a:srgbClr val="FF0000"/>
                </a:solidFill>
              </a:rPr>
              <a:t>- Onnivori </a:t>
            </a:r>
            <a:r>
              <a:rPr lang="it-IT" sz="2000" dirty="0"/>
              <a:t>(mangiano sia altri pesci che alghe).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49BC633-7782-8D17-C1D9-650F00A35DF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37359" y="264698"/>
            <a:ext cx="3854641" cy="247554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7487B5F-9EED-CD6B-13C1-084F3D70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112" y="3758816"/>
            <a:ext cx="6265719" cy="29032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63200F3-F2E6-EDA3-7BF2-C55683A7F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477" y="264698"/>
            <a:ext cx="3654803" cy="24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Content="1" isInverted="1"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80DEC-A227-908C-C50A-A1BBA0C4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Pinne dorsali e pettorali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7DDEC8-315C-88E0-9A5D-A25482A24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000" dirty="0"/>
              <a:t>Sono utili per l’equilibrio e per mantenere la direzione.</a:t>
            </a:r>
          </a:p>
        </p:txBody>
      </p:sp>
      <p:pic>
        <p:nvPicPr>
          <p:cNvPr id="3074" name="Picture 2" descr="Pesci del mediterraneo: la Gallinella di mare - strill.it">
            <a:extLst>
              <a:ext uri="{FF2B5EF4-FFF2-40B4-BE49-F238E27FC236}">
                <a16:creationId xmlns:a16="http://schemas.microsoft.com/office/drawing/2014/main" id="{1AE2F666-466D-12E2-61FD-BF7330152D7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34" y="609600"/>
            <a:ext cx="542544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7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Content="1" isInverted="1"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BABCD-C44F-1439-03DA-C9058758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i pesci possono essere: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9D26E35-97B3-FF8F-6C9A-12BA63B54F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37018" y="1346662"/>
            <a:ext cx="6169616" cy="4751415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9E023F-AA0F-0CAB-B2BB-CC82CFEEC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373" y="2632852"/>
            <a:ext cx="3935689" cy="3158348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rgbClr val="FF0000"/>
                </a:solidFill>
              </a:rPr>
              <a:t>ovipari</a:t>
            </a:r>
            <a:r>
              <a:rPr lang="it-IT" sz="2000" dirty="0"/>
              <a:t> (depongono le uova fuori dal corpo della madre, ma non tutti); </a:t>
            </a:r>
          </a:p>
          <a:p>
            <a:pPr marL="342900" indent="-342900" algn="l">
              <a:buFontTx/>
              <a:buChar char="-"/>
            </a:pPr>
            <a:r>
              <a:rPr lang="it-IT" sz="2000" dirty="0">
                <a:solidFill>
                  <a:srgbClr val="FF0000"/>
                </a:solidFill>
              </a:rPr>
              <a:t>ovo-vivipari </a:t>
            </a:r>
            <a:r>
              <a:rPr lang="it-IT" sz="2000" dirty="0"/>
              <a:t>(conservano le uova all’ interno del corpo della madre fino al momento della schiusa).</a:t>
            </a:r>
          </a:p>
        </p:txBody>
      </p:sp>
    </p:spTree>
    <p:extLst>
      <p:ext uri="{BB962C8B-B14F-4D97-AF65-F5344CB8AC3E}">
        <p14:creationId xmlns:p14="http://schemas.microsoft.com/office/powerpoint/2010/main" val="385990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000">
        <p14:prism isContent="1" isInverted="1"/>
      </p:transition>
    </mc:Choice>
    <mc:Fallback xmlns="">
      <p:transition spd="slow" advClick="0" advTm="9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3C6D90D-E4FF-95EF-5939-3ACEE562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Questo </a:t>
            </a:r>
            <a:r>
              <a:rPr lang="it-IT" dirty="0"/>
              <a:t>lavoro </a:t>
            </a:r>
            <a:r>
              <a:rPr lang="it-IT" dirty="0" err="1"/>
              <a:t>e’</a:t>
            </a:r>
            <a:r>
              <a:rPr lang="it-IT" dirty="0"/>
              <a:t> stato presentato dalla classe 4A </a:t>
            </a:r>
            <a:br>
              <a:rPr lang="it-IT" dirty="0"/>
            </a:br>
            <a:r>
              <a:rPr lang="it-IT" dirty="0"/>
              <a:t>dell’ «i. c. Gino Strada»</a:t>
            </a:r>
          </a:p>
        </p:txBody>
      </p:sp>
      <p:pic>
        <p:nvPicPr>
          <p:cNvPr id="1026" name="Picture 2" descr="È morto Gino Strada: il fondatore di Emergency aveva 73 anni">
            <a:extLst>
              <a:ext uri="{FF2B5EF4-FFF2-40B4-BE49-F238E27FC236}">
                <a16:creationId xmlns:a16="http://schemas.microsoft.com/office/drawing/2014/main" id="{E7F41394-1DD5-7E2D-4FE3-D867BAEBEA9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67" y="2508069"/>
            <a:ext cx="7104611" cy="41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234</TotalTime>
  <Words>149</Words>
  <Application>Microsoft Macintosh PowerPoint</Application>
  <PresentationFormat>Widescreen</PresentationFormat>
  <Paragraphs>24</Paragraphs>
  <Slides>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Tw Cen MT</vt:lpstr>
      <vt:lpstr>Goccia</vt:lpstr>
      <vt:lpstr>I pesci </vt:lpstr>
      <vt:lpstr>Le parti dei pesci</vt:lpstr>
      <vt:lpstr>branchie</vt:lpstr>
      <vt:lpstr>coda</vt:lpstr>
      <vt:lpstr>squame</vt:lpstr>
      <vt:lpstr>Presentazione standard di PowerPoint</vt:lpstr>
      <vt:lpstr>Pinne dorsali e pettorali</vt:lpstr>
      <vt:lpstr>i pesci possono essere: </vt:lpstr>
      <vt:lpstr>Questo lavoro e’ stato presentato dalla classe 4A  dell’ «i. c. Gino Strada»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pesci </dc:title>
  <dc:creator>utente 9</dc:creator>
  <cp:lastModifiedBy>Microsoft Office User</cp:lastModifiedBy>
  <cp:revision>9</cp:revision>
  <dcterms:created xsi:type="dcterms:W3CDTF">2025-03-20T10:25:12Z</dcterms:created>
  <dcterms:modified xsi:type="dcterms:W3CDTF">2025-05-12T16:46:57Z</dcterms:modified>
</cp:coreProperties>
</file>